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 descr="Министерство по делам молодежи Республики Татарста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Министерство по делам молодежи Республики Татарста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2" name="AutoShape 6" descr="Министерство по делам молодежи Республики Татарста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5" name="Picture 9" descr="Русская линия / Новости / В Татарстане прошёл русский фольклорный праздник « Каравон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33750" cy="332422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505200" y="0"/>
            <a:ext cx="518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omic Sans MS" pitchFamily="66" charset="0"/>
              </a:rPr>
              <a:t>Воспитанникам подготовительных групп была представлена презентация про фестиваль русского фольклора «</a:t>
            </a:r>
            <a:r>
              <a:rPr lang="ru-RU" sz="2000" b="1" dirty="0" err="1" smtClean="0">
                <a:solidFill>
                  <a:srgbClr val="C00000"/>
                </a:solidFill>
                <a:latin typeface="Comic Sans MS" pitchFamily="66" charset="0"/>
              </a:rPr>
              <a:t>Каравон</a:t>
            </a:r>
            <a:r>
              <a:rPr lang="ru-RU" sz="2000" b="1" dirty="0" smtClean="0">
                <a:solidFill>
                  <a:srgbClr val="C00000"/>
                </a:solidFill>
                <a:latin typeface="Comic Sans MS" pitchFamily="66" charset="0"/>
              </a:rPr>
              <a:t>».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800" y="1295400"/>
            <a:ext cx="563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C00000"/>
                </a:solidFill>
              </a:rPr>
              <a:t>Фестиваль проводится в Татарстане ежегодно с 1993 г., а с 2003 г. считается государственным праздником по указу Президента Республики. </a:t>
            </a:r>
          </a:p>
          <a:p>
            <a:r>
              <a:rPr lang="ru-RU" sz="1200" dirty="0" smtClean="0">
                <a:solidFill>
                  <a:srgbClr val="C00000"/>
                </a:solidFill>
              </a:rPr>
              <a:t>«</a:t>
            </a:r>
            <a:r>
              <a:rPr lang="ru-RU" sz="1200" dirty="0" err="1" smtClean="0">
                <a:solidFill>
                  <a:srgbClr val="C00000"/>
                </a:solidFill>
              </a:rPr>
              <a:t>Каравон</a:t>
            </a:r>
            <a:r>
              <a:rPr lang="ru-RU" sz="1200" dirty="0" smtClean="0">
                <a:solidFill>
                  <a:srgbClr val="C00000"/>
                </a:solidFill>
              </a:rPr>
              <a:t>» в переводе со старославянского означает «хоровод».</a:t>
            </a:r>
          </a:p>
          <a:p>
            <a:r>
              <a:rPr lang="ru-RU" sz="1200" dirty="0" smtClean="0">
                <a:solidFill>
                  <a:srgbClr val="C00000"/>
                </a:solidFill>
              </a:rPr>
              <a:t>Этому празднику более трех веков. Изначально он был приурочен ко дню Николая Чудотворца, который отмечали сразу после сева урожая. Май всегда был богатым на события и праздники месяцем: после долгой зимы с приходом тепла гуляли долгожданные свадьбы, навещали родственников и просили у Николы Вешнего щедрого урожая. Сегодня эти традиции живы лишь частично: На фестивале выступают фольклорные коллективы, работает «Город Мастеров», где можно научиться плести из лыка или лепить из глины и пр. Обязательно будут хороводы, забавы, игры и угощение, а при желании можно нарядиться в старинный национальный костюм.</a:t>
            </a:r>
            <a:endParaRPr lang="ru-RU" sz="12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Lytor\Desktop\ФОТООТЧЕТ\фотоотчет 2020-21\год родных языков\IMG_20210518_113348.jpg"/>
          <p:cNvPicPr>
            <a:picLocks noChangeAspect="1" noChangeArrowheads="1"/>
          </p:cNvPicPr>
          <p:nvPr/>
        </p:nvPicPr>
        <p:blipFill>
          <a:blip r:embed="rId3" cstate="print"/>
          <a:srcRect t="19780"/>
          <a:stretch>
            <a:fillRect/>
          </a:stretch>
        </p:blipFill>
        <p:spPr bwMode="auto">
          <a:xfrm>
            <a:off x="5943600" y="3429000"/>
            <a:ext cx="2920913" cy="3124200"/>
          </a:xfrm>
          <a:prstGeom prst="rect">
            <a:avLst/>
          </a:prstGeom>
          <a:noFill/>
        </p:spPr>
      </p:pic>
      <p:pic>
        <p:nvPicPr>
          <p:cNvPr id="12" name="Рисунок 11" descr="IMG-20210518-WA0024.jpg"/>
          <p:cNvPicPr>
            <a:picLocks noChangeAspect="1"/>
          </p:cNvPicPr>
          <p:nvPr/>
        </p:nvPicPr>
        <p:blipFill>
          <a:blip r:embed="rId4" cstate="print"/>
          <a:srcRect l="18889" r="26296" b="32222"/>
          <a:stretch>
            <a:fillRect/>
          </a:stretch>
        </p:blipFill>
        <p:spPr>
          <a:xfrm>
            <a:off x="228600" y="3429000"/>
            <a:ext cx="2819400" cy="3200400"/>
          </a:xfrm>
          <a:prstGeom prst="rect">
            <a:avLst/>
          </a:prstGeom>
        </p:spPr>
      </p:pic>
      <p:pic>
        <p:nvPicPr>
          <p:cNvPr id="13" name="Рисунок 12" descr="IMG-20210518-WA0028.jpg"/>
          <p:cNvPicPr>
            <a:picLocks noChangeAspect="1"/>
          </p:cNvPicPr>
          <p:nvPr/>
        </p:nvPicPr>
        <p:blipFill>
          <a:blip r:embed="rId5" cstate="print"/>
          <a:srcRect l="17407" b="15556"/>
          <a:stretch>
            <a:fillRect/>
          </a:stretch>
        </p:blipFill>
        <p:spPr>
          <a:xfrm>
            <a:off x="3276600" y="3505200"/>
            <a:ext cx="2459455" cy="3124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20</Words>
  <Application>Microsoft Office PowerPoint</Application>
  <PresentationFormat>Экран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Lytor</dc:creator>
  <cp:lastModifiedBy>Lytor</cp:lastModifiedBy>
  <cp:revision>5</cp:revision>
  <dcterms:created xsi:type="dcterms:W3CDTF">2021-05-17T07:46:41Z</dcterms:created>
  <dcterms:modified xsi:type="dcterms:W3CDTF">2021-05-24T11:21:50Z</dcterms:modified>
</cp:coreProperties>
</file>